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1518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260648"/>
            <a:ext cx="8640960" cy="288032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/>
              <a:t>ПОРЯДОК «ДОГАЗИФИКАЦИИ»</a:t>
            </a:r>
            <a:endParaRPr lang="ru-RU" sz="2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57431" y="548679"/>
            <a:ext cx="554461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ВАРИАНТ 1</a:t>
            </a:r>
          </a:p>
          <a:p>
            <a:pPr marL="228600" indent="-228600" algn="just">
              <a:buAutoNum type="arabicPeriod"/>
            </a:pP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Оформить заявку о заключении договора о подключении (технологическом присоединении) в рамках «догазификации»</a:t>
            </a:r>
          </a:p>
          <a:p>
            <a:pPr algn="just"/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МФЦ: по соглашению от 06.05.2022 № 011-ГГКд/22 (услуга в АИС Газ – 04), документы передаются на бумажном носителе в подразделение АО «Газпром газораспределение Курган»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2. Мероприятия по подключению внутри границ земельного участка </a:t>
            </a: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(осуществляются 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за ваш </a:t>
            </a: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гражданина):</a:t>
            </a:r>
          </a:p>
          <a:p>
            <a:pPr marL="171450" indent="-171450" algn="just">
              <a:buFontTx/>
              <a:buChar char="-"/>
            </a:pP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пределах границ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необходимо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по отдельному договору разработать проектную документацию и выполнить строительно-монтажные работы. В качестве подрядной организации может выступать ГРО или любые проектные или строительные организации. По окончании строительства газопровода в пределах границ земельного участка выполненные Заказчиком работы проверяет ГРО (проверяет исполнение ТУ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marL="171450" indent="-171450" algn="just">
              <a:buFontTx/>
              <a:buChar char="-"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риобрести газовое оборудование (котел, газовая плита, водонагреватель, прибор учета).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До осуществления подключения </a:t>
            </a: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необходимо заключить: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Tx/>
              <a:buChar char="-"/>
            </a:pP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договор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о техническом обслуживании внутридомового газового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оборудования с АО «Газпром газораспределение Курган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»;</a:t>
            </a:r>
          </a:p>
          <a:p>
            <a:pPr algn="just"/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МФЦ: по договору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от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04.12.2023 (услуги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Газ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05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), передача по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VipNet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в АО «Газпром газораспределение Курган», договором предусмотрена выдача заявителю для подписания договора на ТО и передача подписанного экземпляра работнику ГРО на бумажном носителе.</a:t>
            </a:r>
          </a:p>
          <a:p>
            <a:pPr marL="171450" indent="-171450" algn="just">
              <a:buFontTx/>
              <a:buChar char="-"/>
            </a:pP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договор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поставки газа (заключается при наличии договора о техническом обслуживании) с ООО «Газпром межрегионгаз Курган».</a:t>
            </a:r>
          </a:p>
          <a:p>
            <a:pPr algn="just"/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МФЦ: по договору от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04.06.2021 (услуга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АИС Газ –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01) документы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передаются через защищенную папку «газификация» далее КГО 2 через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Диадок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в ООО «Газпром межрегионгаз Курган» </a:t>
            </a:r>
            <a:r>
              <a:rPr lang="ru-RU" sz="1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!!!</a:t>
            </a:r>
            <a:endParaRPr lang="ru-RU" sz="1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Направление в ГРО заявки на выполнение пуско-наладочных работ </a:t>
            </a: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для  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фактического </a:t>
            </a: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подключения газа.</a:t>
            </a:r>
            <a:endParaRPr lang="ru-R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40152" y="548680"/>
            <a:ext cx="280831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ВАРИАНТ 2</a:t>
            </a:r>
            <a:endParaRPr lang="ru-R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 algn="just">
              <a:buAutoNum type="arabicPeriod"/>
            </a:pP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Оформить заявку на заключение комплексного договора, который предусматривает:</a:t>
            </a:r>
          </a:p>
          <a:p>
            <a:pPr marL="171450" indent="-171450" algn="just">
              <a:buFontTx/>
              <a:buChar char="-"/>
            </a:pP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подключение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(технологическом присоединении) объекта капитального строительства к сети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газораспределения;</a:t>
            </a:r>
          </a:p>
          <a:p>
            <a:pPr marL="171450" indent="-171450" algn="just">
              <a:buFontTx/>
              <a:buChar char="-"/>
            </a:pP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Выполнение мероприятий по подключению в пределах границ земельного участка (по желанию гражданина);</a:t>
            </a:r>
          </a:p>
          <a:p>
            <a:pPr marL="171450" indent="-171450" algn="just">
              <a:buFontTx/>
              <a:buChar char="-"/>
            </a:pP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оказании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услуг (выполнении работ) по техническому обслуживанию и ремонту внутридомового и (или) внутриквартирного газового оборудования при предоставлении коммунальной услуги по газоснабжению и поставке природного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газа.</a:t>
            </a:r>
          </a:p>
          <a:p>
            <a:pPr algn="just"/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МФЦ: по договору от 04.06.2021 (услуга в АИС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Газ-02), документы передаются через защищенную папку «газификация» далее КГО 2 через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Диадок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в ООО «Газпром межрегионгаз Курган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».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1400" dirty="0"/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948404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260648"/>
            <a:ext cx="8640960" cy="288032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/>
              <a:t>ПРОДОЛЖЕНИЕ </a:t>
            </a:r>
            <a:endParaRPr lang="ru-RU" sz="2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57431" y="548680"/>
            <a:ext cx="5544616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ВАРИАНТ 1</a:t>
            </a:r>
          </a:p>
          <a:p>
            <a:pPr marL="228600" indent="-228600" algn="just">
              <a:buAutoNum type="arabicPeriod"/>
            </a:pPr>
            <a:endParaRPr lang="ru-RU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 algn="just">
              <a:buAutoNum type="arabicPeriod"/>
            </a:pP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После того как объект газифицирован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к нам может прийти заявитель с целью:</a:t>
            </a:r>
          </a:p>
          <a:p>
            <a:pPr marL="228600" indent="-228600" algn="just">
              <a:buAutoNum type="arabicPeriod"/>
            </a:pP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Tx/>
              <a:buChar char="-"/>
            </a:pP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заключения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договора о техническом обслуживании внутриквартирного газового оборудования и (или) договора о техническом обслуживании внутридомового газового оборудования в жилом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доме</a:t>
            </a:r>
          </a:p>
          <a:p>
            <a:pPr algn="just"/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МФЦ: по договору от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04.12.2023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года (заключается, приказа о начале предоставления нет, услуга в АИС Газ – 05, передача по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VipNet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в АО «Газпром газораспределение Курган», договором предусмотрена выдача заявителю для подписания договора на ТО и передача подписанного экземпляра работнику ГРО на бумажном носителе.</a:t>
            </a:r>
          </a:p>
          <a:p>
            <a:pPr algn="just"/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Tx/>
              <a:buChar char="-"/>
            </a:pP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заключения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договоров поставки природного газа для обеспечения коммунально-бытовых нужд, технического обслуживания внутридомового газового оборудования в жилом доме или внутриквартирного газового оборудования в многоквартирном доме при предоставлении коммунальной услуги по газоснабжению природным газом физическим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лицам.</a:t>
            </a:r>
          </a:p>
          <a:p>
            <a:pPr algn="just"/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МФЦ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: по договору от ….2023 года (заключается, приказа о начале предоставления нет, услуга в АИС Газ –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06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, по договору от ….2023 года, документы передаются через защищенную папку «газификация» далее КГО 2 через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Диадок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в ООО «Газпром межрегионгаз Курган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».</a:t>
            </a:r>
          </a:p>
          <a:p>
            <a:pPr algn="just"/>
            <a:endParaRPr lang="ru-RU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!!! Обращаются при смене собственника, и при переводе газа с сжиженного на природный.</a:t>
            </a:r>
            <a:endParaRPr lang="ru-RU" sz="1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 algn="just">
              <a:buAutoNum type="arabicPeriod"/>
            </a:pP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40152" y="548680"/>
            <a:ext cx="280831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ВАРИАНТ 2</a:t>
            </a:r>
          </a:p>
          <a:p>
            <a:pPr algn="ctr"/>
            <a:endParaRPr lang="ru-R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 algn="just">
              <a:buAutoNum type="arabicPeriod"/>
            </a:pP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В рамках «догазификации»:</a:t>
            </a:r>
          </a:p>
          <a:p>
            <a:pPr algn="just"/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Tx/>
              <a:buChar char="-"/>
            </a:pP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планируются внести изменения в перечень услуг по договору от 04.06.2021, а именно исключить услугу по заключению договора о техническом обслуживании (услуга в АИС Газ – 03);</a:t>
            </a:r>
          </a:p>
          <a:p>
            <a:pPr marL="171450" indent="-171450" algn="just">
              <a:buFontTx/>
              <a:buChar char="-"/>
            </a:pPr>
            <a:endParaRPr lang="ru-RU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Tx/>
              <a:buChar char="-"/>
            </a:pP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После заключения договора с АО «Газпром газораспределение Курган» и утверждения приказа о начале предоставления новой услуги оформить заявку на составление договора о техническом обслуживании можно в рамках услуги АИС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Газ – 05,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с передачей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VipNet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в АО «Газпром газораспределение Курган», договором предусмотрена выдача заявителю для подписания договора на ТО и передача подписанного экземпляра работнику ГРО на бумажном носителе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 flipH="1" flipV="1">
            <a:off x="5698486" y="2060848"/>
            <a:ext cx="432048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12586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75</TotalTime>
  <Words>652</Words>
  <Application>Microsoft Office PowerPoint</Application>
  <PresentationFormat>Экран (4:3)</PresentationFormat>
  <Paragraphs>43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Волна</vt:lpstr>
      <vt:lpstr>ПОРЯДОК «ДОГАЗИФИКАЦИИ»</vt:lpstr>
      <vt:lpstr>ПРОДОЛЖЕНИЕ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Надежда Николаевна Плотникова</dc:creator>
  <cp:lastModifiedBy>Надежда Николаевна Плотникова</cp:lastModifiedBy>
  <cp:revision>10</cp:revision>
  <dcterms:created xsi:type="dcterms:W3CDTF">2023-11-30T06:54:14Z</dcterms:created>
  <dcterms:modified xsi:type="dcterms:W3CDTF">2023-12-07T05:44:53Z</dcterms:modified>
</cp:coreProperties>
</file>